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8288000" cy="10287000"/>
  <p:notesSz cx="6858000" cy="9144000"/>
  <p:embeddedFontLst>
    <p:embeddedFont>
      <p:font typeface="Inter" panose="020B0502030000000004" pitchFamily="3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80" d="100"/>
          <a:sy n="80" d="100"/>
        </p:scale>
        <p:origin x="82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06.03.2026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white rectangular box with text&#10;&#10;AI-generated content may be incorrect.">
            <a:extLst>
              <a:ext uri="{FF2B5EF4-FFF2-40B4-BE49-F238E27FC236}">
                <a16:creationId xmlns:a16="http://schemas.microsoft.com/office/drawing/2014/main" id="{157A209A-80BA-DE04-5249-64F351C1E1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8"/>
            <a:ext cx="18288904" cy="10286492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7391400" y="5733591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4236867" y="5733591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8371954" y="2901411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4220825" y="3010476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523083" y="2883381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981200" y="5553364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7753360" y="8223347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4220825" y="8223347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981200" y="8223347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</Words>
  <Application>Microsoft Macintosh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Inter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The-Sports-Coach-Website-Strategy-Canvas</dc:title>
  <cp:lastModifiedBy>Per Ole Starke</cp:lastModifiedBy>
  <cp:revision>3</cp:revision>
  <dcterms:created xsi:type="dcterms:W3CDTF">2006-08-16T00:00:00Z</dcterms:created>
  <dcterms:modified xsi:type="dcterms:W3CDTF">2026-03-06T08:38:41Z</dcterms:modified>
  <dc:identifier>DAGyRq7UCRg</dc:identifier>
</cp:coreProperties>
</file>