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3"/>
  </p:notesMasterIdLst>
  <p:sldIdLst>
    <p:sldId id="256" r:id="rId2"/>
  </p:sldIdLst>
  <p:sldSz cx="18288000" cy="10287000"/>
  <p:notesSz cx="6858000" cy="9144000"/>
  <p:embeddedFontLst>
    <p:embeddedFont>
      <p:font typeface="Inter" panose="020B0502030000000004" pitchFamily="34" charset="0"/>
      <p:regular r:id="rId4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 autoAdjust="0"/>
    <p:restoredTop sz="94589" autoAdjust="0"/>
  </p:normalViewPr>
  <p:slideViewPr>
    <p:cSldViewPr>
      <p:cViewPr>
        <p:scale>
          <a:sx n="27" d="100"/>
          <a:sy n="27" d="100"/>
        </p:scale>
        <p:origin x="3864" y="190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font" Target="fonts/font1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7268E1E-0E44-426D-905E-8AD9B19D2182}" type="datetimeFigureOut">
              <a:rPr lang="cs-CZ" smtClean="0"/>
              <a:t>01.03.2026</a:t>
            </a:fld>
            <a:endParaRPr lang="cs-CZ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2763"/>
            <a:ext cx="3429000" cy="2566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1B2431-D351-4C6E-A3CF-9DFAC0E3E05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988891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cs-CZ"/>
              <a:t>1.7.2013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90763" y="512763"/>
            <a:ext cx="4562475" cy="2566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r>
              <a:rPr lang="en-US"/>
              <a:t>1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r>
              <a:rPr lang="cs-CZ"/>
              <a:t>‹#›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3/1/26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3/1/26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3/1/26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3/1/26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A white rectangular box with text&#10;&#10;AI-generated content may be incorrect.">
            <a:extLst>
              <a:ext uri="{FF2B5EF4-FFF2-40B4-BE49-F238E27FC236}">
                <a16:creationId xmlns:a16="http://schemas.microsoft.com/office/drawing/2014/main" id="{9E5DDAC3-5A05-F3B5-441B-20F77663A33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08"/>
            <a:ext cx="18288000" cy="10285984"/>
          </a:xfrm>
          <a:prstGeom prst="rect">
            <a:avLst/>
          </a:prstGeom>
        </p:spPr>
      </p:pic>
      <p:sp>
        <p:nvSpPr>
          <p:cNvPr id="3" name="TextBox 3"/>
          <p:cNvSpPr txBox="1"/>
          <p:nvPr/>
        </p:nvSpPr>
        <p:spPr>
          <a:xfrm>
            <a:off x="7391400" y="5733591"/>
            <a:ext cx="772046" cy="27368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240"/>
              </a:lnSpc>
            </a:pPr>
            <a:r>
              <a:rPr lang="en-US" sz="1600" dirty="0">
                <a:solidFill>
                  <a:srgbClr val="000000"/>
                </a:solidFill>
                <a:latin typeface="Inter"/>
                <a:ea typeface="Inter"/>
                <a:cs typeface="Inter"/>
                <a:sym typeface="Inter"/>
              </a:rPr>
              <a:t>// fill me</a:t>
            </a:r>
          </a:p>
        </p:txBody>
      </p:sp>
      <p:sp>
        <p:nvSpPr>
          <p:cNvPr id="4" name="TextBox 4"/>
          <p:cNvSpPr txBox="1"/>
          <p:nvPr/>
        </p:nvSpPr>
        <p:spPr>
          <a:xfrm>
            <a:off x="14236867" y="5733591"/>
            <a:ext cx="772046" cy="27368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240"/>
              </a:lnSpc>
            </a:pPr>
            <a:r>
              <a:rPr lang="en-US" sz="1600" dirty="0">
                <a:solidFill>
                  <a:srgbClr val="000000"/>
                </a:solidFill>
                <a:latin typeface="Inter"/>
                <a:ea typeface="Inter"/>
                <a:cs typeface="Inter"/>
                <a:sym typeface="Inter"/>
              </a:rPr>
              <a:t>// fill me</a:t>
            </a:r>
          </a:p>
        </p:txBody>
      </p:sp>
      <p:sp>
        <p:nvSpPr>
          <p:cNvPr id="5" name="TextBox 5"/>
          <p:cNvSpPr txBox="1"/>
          <p:nvPr/>
        </p:nvSpPr>
        <p:spPr>
          <a:xfrm>
            <a:off x="8371954" y="2901411"/>
            <a:ext cx="772046" cy="27368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240"/>
              </a:lnSpc>
            </a:pPr>
            <a:r>
              <a:rPr lang="en-US" sz="1600" dirty="0">
                <a:solidFill>
                  <a:srgbClr val="000000"/>
                </a:solidFill>
                <a:latin typeface="Inter"/>
                <a:ea typeface="Inter"/>
                <a:cs typeface="Inter"/>
                <a:sym typeface="Inter"/>
              </a:rPr>
              <a:t>// fill me</a:t>
            </a:r>
          </a:p>
        </p:txBody>
      </p:sp>
      <p:sp>
        <p:nvSpPr>
          <p:cNvPr id="6" name="TextBox 6"/>
          <p:cNvSpPr txBox="1"/>
          <p:nvPr/>
        </p:nvSpPr>
        <p:spPr>
          <a:xfrm>
            <a:off x="14220825" y="3010476"/>
            <a:ext cx="772046" cy="27368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240"/>
              </a:lnSpc>
            </a:pPr>
            <a:r>
              <a:rPr lang="en-US" sz="1600" dirty="0">
                <a:solidFill>
                  <a:srgbClr val="000000"/>
                </a:solidFill>
                <a:latin typeface="Inter"/>
                <a:ea typeface="Inter"/>
                <a:cs typeface="Inter"/>
                <a:sym typeface="Inter"/>
              </a:rPr>
              <a:t>// fill me</a:t>
            </a:r>
          </a:p>
        </p:txBody>
      </p:sp>
      <p:sp>
        <p:nvSpPr>
          <p:cNvPr id="7" name="TextBox 7"/>
          <p:cNvSpPr txBox="1"/>
          <p:nvPr/>
        </p:nvSpPr>
        <p:spPr>
          <a:xfrm>
            <a:off x="2523083" y="2883381"/>
            <a:ext cx="772046" cy="27368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240"/>
              </a:lnSpc>
            </a:pPr>
            <a:r>
              <a:rPr lang="en-US" sz="1600" dirty="0">
                <a:solidFill>
                  <a:srgbClr val="000000"/>
                </a:solidFill>
                <a:latin typeface="Inter"/>
                <a:ea typeface="Inter"/>
                <a:cs typeface="Inter"/>
                <a:sym typeface="Inter"/>
              </a:rPr>
              <a:t>// fill me</a:t>
            </a:r>
          </a:p>
        </p:txBody>
      </p:sp>
      <p:sp>
        <p:nvSpPr>
          <p:cNvPr id="8" name="TextBox 8"/>
          <p:cNvSpPr txBox="1"/>
          <p:nvPr/>
        </p:nvSpPr>
        <p:spPr>
          <a:xfrm>
            <a:off x="1981200" y="5553364"/>
            <a:ext cx="772046" cy="27368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240"/>
              </a:lnSpc>
            </a:pPr>
            <a:r>
              <a:rPr lang="en-US" sz="1600" dirty="0">
                <a:solidFill>
                  <a:srgbClr val="000000"/>
                </a:solidFill>
                <a:latin typeface="Inter"/>
                <a:ea typeface="Inter"/>
                <a:cs typeface="Inter"/>
                <a:sym typeface="Inter"/>
              </a:rPr>
              <a:t>// fill me</a:t>
            </a:r>
          </a:p>
        </p:txBody>
      </p:sp>
      <p:sp>
        <p:nvSpPr>
          <p:cNvPr id="9" name="TextBox 9"/>
          <p:cNvSpPr txBox="1"/>
          <p:nvPr/>
        </p:nvSpPr>
        <p:spPr>
          <a:xfrm>
            <a:off x="7753360" y="8223347"/>
            <a:ext cx="772046" cy="27368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240"/>
              </a:lnSpc>
            </a:pPr>
            <a:r>
              <a:rPr lang="en-US" sz="1600" dirty="0">
                <a:solidFill>
                  <a:srgbClr val="000000"/>
                </a:solidFill>
                <a:latin typeface="Inter"/>
                <a:ea typeface="Inter"/>
                <a:cs typeface="Inter"/>
                <a:sym typeface="Inter"/>
              </a:rPr>
              <a:t>// fill me</a:t>
            </a:r>
          </a:p>
        </p:txBody>
      </p:sp>
      <p:sp>
        <p:nvSpPr>
          <p:cNvPr id="10" name="TextBox 10"/>
          <p:cNvSpPr txBox="1"/>
          <p:nvPr/>
        </p:nvSpPr>
        <p:spPr>
          <a:xfrm>
            <a:off x="14220825" y="8223347"/>
            <a:ext cx="772046" cy="27368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240"/>
              </a:lnSpc>
            </a:pPr>
            <a:r>
              <a:rPr lang="en-US" sz="1600" dirty="0">
                <a:solidFill>
                  <a:srgbClr val="000000"/>
                </a:solidFill>
                <a:latin typeface="Inter"/>
                <a:ea typeface="Inter"/>
                <a:cs typeface="Inter"/>
                <a:sym typeface="Inter"/>
              </a:rPr>
              <a:t>// fill me</a:t>
            </a:r>
          </a:p>
        </p:txBody>
      </p:sp>
      <p:sp>
        <p:nvSpPr>
          <p:cNvPr id="11" name="TextBox 11"/>
          <p:cNvSpPr txBox="1"/>
          <p:nvPr/>
        </p:nvSpPr>
        <p:spPr>
          <a:xfrm>
            <a:off x="1981200" y="8223347"/>
            <a:ext cx="772046" cy="27368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240"/>
              </a:lnSpc>
            </a:pPr>
            <a:r>
              <a:rPr lang="en-US" sz="1600" dirty="0">
                <a:solidFill>
                  <a:srgbClr val="000000"/>
                </a:solidFill>
                <a:latin typeface="Inter"/>
                <a:ea typeface="Inter"/>
                <a:cs typeface="Inter"/>
                <a:sym typeface="Inter"/>
              </a:rPr>
              <a:t>// fill me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30</Words>
  <Application>Microsoft Macintosh PowerPoint</Application>
  <PresentationFormat>Custom</PresentationFormat>
  <Paragraphs>12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Inter</vt:lpstr>
      <vt:lpstr>Calibri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The-Sports-Coach-Website-Strategy-Canvas</dc:title>
  <cp:lastModifiedBy>Per Ole Starke</cp:lastModifiedBy>
  <cp:revision>2</cp:revision>
  <dcterms:created xsi:type="dcterms:W3CDTF">2006-08-16T00:00:00Z</dcterms:created>
  <dcterms:modified xsi:type="dcterms:W3CDTF">2026-03-01T01:54:59Z</dcterms:modified>
  <dc:identifier>DAGyRq7UCRg</dc:identifier>
</cp:coreProperties>
</file>